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7" r:id="rId2"/>
    <p:sldId id="258"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46" d="100"/>
          <a:sy n="46" d="100"/>
        </p:scale>
        <p:origin x="692" y="26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p3>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030B65-7C67-4EC8-A7A6-FDE2F0D1DF36}" type="datetimeFigureOut">
              <a:rPr lang="en-IN" smtClean="0"/>
              <a:t>20-03-2025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49CFBD-F270-47B9-A6E9-1EBF04BE90A0}" type="slidenum">
              <a:rPr lang="en-IN" smtClean="0"/>
              <a:t>‹#›</a:t>
            </a:fld>
            <a:endParaRPr lang="en-IN"/>
          </a:p>
        </p:txBody>
      </p:sp>
    </p:spTree>
    <p:extLst>
      <p:ext uri="{BB962C8B-B14F-4D97-AF65-F5344CB8AC3E}">
        <p14:creationId xmlns:p14="http://schemas.microsoft.com/office/powerpoint/2010/main" val="229874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Content by genre</a:t>
            </a:r>
            <a:endParaRPr dirty="0"/>
          </a:p>
          <a:p>
            <a:r>
              <a:rPr b="0" dirty="0"/>
              <a:t>No alt text provided</a:t>
            </a:r>
            <a:endParaRPr dirty="0"/>
          </a:p>
          <a:p>
            <a:endParaRPr dirty="0"/>
          </a:p>
          <a:p>
            <a:r>
              <a:rPr b="1" dirty="0"/>
              <a:t>Content by content_type</a:t>
            </a:r>
            <a:endParaRPr dirty="0"/>
          </a:p>
          <a:p>
            <a:r>
              <a:rPr b="0" dirty="0"/>
              <a:t>No alt text provided</a:t>
            </a:r>
            <a:endParaRPr dirty="0"/>
          </a:p>
          <a:p>
            <a:endParaRPr dirty="0"/>
          </a:p>
          <a:p>
            <a:r>
              <a:rPr b="1" dirty="0"/>
              <a:t>areaChart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Watch Time Analysis</a:t>
            </a:r>
            <a:endParaRPr dirty="0"/>
          </a:p>
          <a:p>
            <a:r>
              <a:rPr b="0" dirty="0"/>
              <a:t>No alt text provided</a:t>
            </a:r>
            <a:endParaRPr dirty="0"/>
          </a:p>
          <a:p>
            <a:endParaRPr dirty="0"/>
          </a:p>
          <a:p>
            <a:r>
              <a:rPr b="1" dirty="0"/>
              <a:t>Paid Users Distribution</a:t>
            </a:r>
            <a:endParaRPr dirty="0"/>
          </a:p>
          <a:p>
            <a:r>
              <a:rPr b="0" dirty="0"/>
              <a:t>No alt text provided</a:t>
            </a:r>
            <a:endParaRPr dirty="0"/>
          </a:p>
          <a:p>
            <a:endParaRPr dirty="0"/>
          </a:p>
          <a:p>
            <a:r>
              <a:rPr b="1" dirty="0"/>
              <a:t>Downgrade Trend</a:t>
            </a:r>
            <a:endParaRPr dirty="0"/>
          </a:p>
          <a:p>
            <a:r>
              <a:rPr b="0" dirty="0"/>
              <a:t>No alt text provided</a:t>
            </a:r>
            <a:endParaRPr dirty="0"/>
          </a:p>
          <a:p>
            <a:endParaRPr dirty="0"/>
          </a:p>
          <a:p>
            <a:r>
              <a:rPr b="1" dirty="0"/>
              <a:t>Upgrade Trend</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Content by language</a:t>
            </a:r>
            <a:endParaRPr dirty="0"/>
          </a:p>
          <a:p>
            <a:r>
              <a:rPr b="0" dirty="0"/>
              <a:t>No alt text provided</a:t>
            </a:r>
            <a:endParaRPr dirty="0"/>
          </a:p>
          <a:p>
            <a:endParaRPr dirty="0"/>
          </a:p>
          <a:p>
            <a:r>
              <a:rPr b="1" dirty="0"/>
              <a:t>Content by genre</a:t>
            </a:r>
            <a:endParaRPr dirty="0"/>
          </a:p>
          <a:p>
            <a:r>
              <a:rPr b="0" dirty="0"/>
              <a:t>No alt text provided</a:t>
            </a:r>
            <a:endParaRPr dirty="0"/>
          </a:p>
          <a:p>
            <a:endParaRPr dirty="0"/>
          </a:p>
          <a:p>
            <a:r>
              <a:rPr b="1" dirty="0"/>
              <a:t>Content by content_type</a:t>
            </a:r>
            <a:endParaRPr dirty="0"/>
          </a:p>
          <a:p>
            <a:r>
              <a:rPr b="0" dirty="0"/>
              <a:t>No alt text provided</a:t>
            </a:r>
            <a:endParaRPr dirty="0"/>
          </a:p>
          <a:p>
            <a:endParaRPr dirty="0"/>
          </a:p>
          <a:p>
            <a:r>
              <a:rPr b="1" dirty="0"/>
              <a:t>areaChart</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Active &amp; Non-Active User %</a:t>
            </a:r>
            <a:endParaRPr dirty="0"/>
          </a:p>
          <a:p>
            <a:r>
              <a:rPr b="0" dirty="0"/>
              <a:t>No alt text provided</a:t>
            </a:r>
            <a:endParaRPr dirty="0"/>
          </a:p>
          <a:p>
            <a:endParaRPr dirty="0"/>
          </a:p>
          <a:p>
            <a:r>
              <a:rPr b="1" dirty="0"/>
              <a:t>Watch time analysis</a:t>
            </a:r>
            <a:endParaRPr dirty="0"/>
          </a:p>
          <a:p>
            <a:r>
              <a:rPr b="0" dirty="0"/>
              <a:t>No alt text provided</a:t>
            </a:r>
            <a:endParaRPr dirty="0"/>
          </a:p>
          <a:p>
            <a:endParaRPr dirty="0"/>
          </a:p>
          <a:p>
            <a:r>
              <a:rPr b="1" dirty="0"/>
              <a:t>Paid Users Distribution</a:t>
            </a:r>
            <a:endParaRPr dirty="0"/>
          </a:p>
          <a:p>
            <a:r>
              <a:rPr b="0" dirty="0"/>
              <a:t>No alt text provided</a:t>
            </a:r>
            <a:endParaRPr dirty="0"/>
          </a:p>
          <a:p>
            <a:endParaRPr dirty="0"/>
          </a:p>
          <a:p>
            <a:r>
              <a:rPr b="1" dirty="0"/>
              <a:t>Downgrade Trend</a:t>
            </a:r>
            <a:endParaRPr dirty="0"/>
          </a:p>
          <a:p>
            <a:r>
              <a:rPr b="0" dirty="0"/>
              <a:t>No alt text provided</a:t>
            </a:r>
            <a:endParaRPr dirty="0"/>
          </a:p>
          <a:p>
            <a:endParaRPr dirty="0"/>
          </a:p>
          <a:p>
            <a:r>
              <a:rPr b="1" dirty="0"/>
              <a:t>Upgrade Trend</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 Bar color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LIOCINEMA ICON</a:t>
            </a:r>
            <a:endParaRPr dirty="0"/>
          </a:p>
          <a:p>
            <a:r>
              <a:rPr b="0" dirty="0"/>
              <a:t>No alt text provided</a:t>
            </a:r>
            <a:endParaRPr dirty="0"/>
          </a:p>
          <a:p>
            <a:endParaRPr dirty="0"/>
          </a:p>
          <a:p>
            <a:r>
              <a:rPr b="1" dirty="0"/>
              <a:t>Jotstar icon</a:t>
            </a:r>
            <a:endParaRPr dirty="0"/>
          </a:p>
          <a:p>
            <a:r>
              <a:rPr b="0" dirty="0"/>
              <a:t>No alt text provided</a:t>
            </a:r>
            <a:endParaRPr dirty="0"/>
          </a:p>
          <a:p>
            <a:endParaRPr dirty="0"/>
          </a:p>
          <a:p>
            <a:r>
              <a:rPr b="1" dirty="0"/>
              <a:t>Revenue icon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Home Button</a:t>
            </a:r>
            <a:endParaRPr dirty="0"/>
          </a:p>
          <a:p>
            <a:r>
              <a:rPr b="0" dirty="0"/>
              <a:t>No alt text provided</a:t>
            </a:r>
            <a:endParaRPr dirty="0"/>
          </a:p>
          <a:p>
            <a:endParaRPr dirty="0"/>
          </a:p>
          <a:p>
            <a:r>
              <a:rPr b="1" dirty="0"/>
              <a:t>Help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Jotstar revenue-plan detail</a:t>
            </a:r>
            <a:endParaRPr dirty="0"/>
          </a:p>
          <a:p>
            <a:r>
              <a:rPr b="0" dirty="0"/>
              <a:t>No alt text provided</a:t>
            </a:r>
            <a:endParaRPr dirty="0"/>
          </a:p>
          <a:p>
            <a:endParaRPr dirty="0"/>
          </a:p>
          <a:p>
            <a:r>
              <a:rPr b="1" dirty="0"/>
              <a:t>Liocinema Revenue Plan</a:t>
            </a:r>
            <a:endParaRPr dirty="0"/>
          </a:p>
          <a:p>
            <a:r>
              <a:rPr b="0" dirty="0"/>
              <a:t>No alt text provided</a:t>
            </a:r>
            <a:endParaRPr dirty="0"/>
          </a:p>
          <a:p>
            <a:endParaRPr dirty="0"/>
          </a:p>
          <a:p>
            <a:r>
              <a:rPr b="1" dirty="0"/>
              <a:t>Jotstar Upgrade-Downgrade Status</a:t>
            </a:r>
            <a:endParaRPr dirty="0"/>
          </a:p>
          <a:p>
            <a:r>
              <a:rPr b="0" dirty="0"/>
              <a:t>No alt text provided</a:t>
            </a:r>
            <a:endParaRPr dirty="0"/>
          </a:p>
          <a:p>
            <a:endParaRPr dirty="0"/>
          </a:p>
          <a:p>
            <a:r>
              <a:rPr b="1" dirty="0"/>
              <a:t>Liocinema Upgrade-Downgrade Status</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3/20/2025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3/20/2025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3/20/2025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3/20/2025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3/20/2025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3/20/2025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3/20/2025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hyperlink" Target="https://app.powerbi.com/groups/me/reports/9a1a6ba3-b980-49c7-be50-c231e8b2016f/?pbi_source=PowerPoint" TargetMode="Externa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Home</a:t>
            </a:r>
          </a:p>
        </p:txBody>
      </p:sp>
      <p:pic>
        <p:nvPicPr>
          <p:cNvPr id="2" name="product-presentation-252447">
            <a:hlinkClick r:id="" action="ppaction://media"/>
            <a:extLst>
              <a:ext uri="{FF2B5EF4-FFF2-40B4-BE49-F238E27FC236}">
                <a16:creationId xmlns:a16="http://schemas.microsoft.com/office/drawing/2014/main" id="{220F8A55-50AC-7C60-B006-1A6BF5A1CEA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71300" y="6389255"/>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750"/>
    </mc:Choice>
    <mc:Fallback>
      <p:transition spd="slow" advTm="7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9898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97" objId="2"/>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shape ,card ,card ,funnel ,Content by genre ,Content by content_type ,areaChart ,image ,lineChart ,card.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User content JS</a:t>
            </a:r>
          </a:p>
        </p:txBody>
      </p:sp>
      <p:pic>
        <p:nvPicPr>
          <p:cNvPr id="9" name="Audio 8">
            <a:hlinkClick r:id="" action="ppaction://media"/>
            <a:extLst>
              <a:ext uri="{FF2B5EF4-FFF2-40B4-BE49-F238E27FC236}">
                <a16:creationId xmlns:a16="http://schemas.microsoft.com/office/drawing/2014/main" id="{82534791-D4CE-881A-6FF5-5DE74620A8E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543"/>
    </mc:Choice>
    <mc:Fallback>
      <p:transition spd="slow" advTm="35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image ,shape ,card ,card ,card ,slicer ,clusteredBarChart ,Watch Time Analysis ,Paid Users Distribution ,Downgrade Trend ,Upgrade Trend.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Engagement JS</a:t>
            </a:r>
          </a:p>
        </p:txBody>
      </p:sp>
      <p:pic>
        <p:nvPicPr>
          <p:cNvPr id="6" name="Audio 5">
            <a:hlinkClick r:id="" action="ppaction://media"/>
            <a:extLst>
              <a:ext uri="{FF2B5EF4-FFF2-40B4-BE49-F238E27FC236}">
                <a16:creationId xmlns:a16="http://schemas.microsoft.com/office/drawing/2014/main" id="{62DAD1E5-A663-FD72-B195-EC9F5EFAA38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02"/>
    </mc:Choice>
    <mc:Fallback>
      <p:transition spd="slow" advTm="3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image ,shape ,card ,card ,Content by language ,Content by genre ,Content by content_type ,areaChart ,lineChart ,card.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Usercontent LC new</a:t>
            </a:r>
          </a:p>
        </p:txBody>
      </p:sp>
      <p:pic>
        <p:nvPicPr>
          <p:cNvPr id="6" name="Audio 5">
            <a:hlinkClick r:id="" action="ppaction://media"/>
            <a:extLst>
              <a:ext uri="{FF2B5EF4-FFF2-40B4-BE49-F238E27FC236}">
                <a16:creationId xmlns:a16="http://schemas.microsoft.com/office/drawing/2014/main" id="{3FB3AB8F-94AF-071F-3341-2297DBF2668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89"/>
    </mc:Choice>
    <mc:Fallback>
      <p:transition spd="slow" advTm="34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image ,shape ,card ,card ,card ,slicer ,Active &amp; Non-Active User % ,Watch time analysis ,Paid Users Distribution ,Downgrade Trend ,Upgrade Trend.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Engagement LC new</a:t>
            </a:r>
          </a:p>
        </p:txBody>
      </p:sp>
      <p:pic>
        <p:nvPicPr>
          <p:cNvPr id="6" name="Audio 5">
            <a:hlinkClick r:id="" action="ppaction://media"/>
            <a:extLst>
              <a:ext uri="{FF2B5EF4-FFF2-40B4-BE49-F238E27FC236}">
                <a16:creationId xmlns:a16="http://schemas.microsoft.com/office/drawing/2014/main" id="{3ACA41F0-B9B6-DA22-7151-496222EAC0F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876"/>
    </mc:Choice>
    <mc:Fallback>
      <p:transition spd="slow" advTm="6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Bar color ,shape ,textbox ,actionButton ,shape ,textbox ,actionButton ,actionButton ,textbox ,shape ,LIOCINEMA ICON ,Jotstar icon ,Revenue icon ,shape ,textbox ,actionButton ,textbox ,shape ,shape ,textbox ,actionButton ,actionButton ,Home Button ,Help button ,actionButton ,shape ,card ,card ,card ,card ,lineStackedColumnComboChart ,lineStackedColumnComboChart ,Jotstar revenue-plan detail ,Liocinema Revenue Plan ,Jotstar Upgrade-Downgrade Status ,Liocinema Upgrade-Downgrade Status. Please refer to the notes on this slide for details">
            <a:hlinkClick r:id="rId5"/>
          </p:cNvPr>
          <p:cNvPicPr>
            <a:picLocks noChangeAspect="1"/>
          </p:cNvPicPr>
          <p:nvPr/>
        </p:nvPicPr>
        <p:blipFill>
          <a:blip r:embed="rId6"/>
          <a:stretch>
            <a:fillRect/>
          </a:stretch>
        </p:blipFill>
        <p:spPr>
          <a:xfrm>
            <a:off x="114300" y="0"/>
            <a:ext cx="11953875" cy="6858000"/>
          </a:xfrm>
          <a:prstGeom prst="rect">
            <a:avLst/>
          </a:prstGeom>
          <a:noFill/>
        </p:spPr>
      </p:pic>
      <p:sp>
        <p:nvSpPr>
          <p:cNvPr id="4" name="Title" hidden="1"/>
          <p:cNvSpPr>
            <a:spLocks noGrp="1"/>
          </p:cNvSpPr>
          <p:nvPr>
            <p:ph type="title"/>
          </p:nvPr>
        </p:nvSpPr>
        <p:spPr/>
        <p:txBody>
          <a:bodyPr/>
          <a:lstStyle/>
          <a:p>
            <a:r>
              <a:t>Revenue Analysis</a:t>
            </a:r>
          </a:p>
        </p:txBody>
      </p:sp>
      <p:pic>
        <p:nvPicPr>
          <p:cNvPr id="6" name="Audio 5">
            <a:hlinkClick r:id="" action="ppaction://media"/>
            <a:extLst>
              <a:ext uri="{FF2B5EF4-FFF2-40B4-BE49-F238E27FC236}">
                <a16:creationId xmlns:a16="http://schemas.microsoft.com/office/drawing/2014/main" id="{1AB95DC1-967F-A7E3-E9DA-0EAC660AD88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217"/>
    </mc:Choice>
    <mc:Fallback>
      <p:transition spd="slow" advTm="5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31</TotalTime>
  <Words>1109</Words>
  <Application>Microsoft Office PowerPoint</Application>
  <PresentationFormat>Widescreen</PresentationFormat>
  <Paragraphs>609</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Aptos</vt:lpstr>
      <vt:lpstr>Arial</vt:lpstr>
      <vt:lpstr>Calibri</vt:lpstr>
      <vt:lpstr>Calibri Light</vt:lpstr>
      <vt:lpstr>Custom Design</vt:lpstr>
      <vt:lpstr>Home</vt:lpstr>
      <vt:lpstr>User content JS</vt:lpstr>
      <vt:lpstr>Engagement JS</vt:lpstr>
      <vt:lpstr>Usercontent LC new</vt:lpstr>
      <vt:lpstr>Engagement LC new</vt:lpstr>
      <vt:lpstr>Revenue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Garima Srivastava</cp:lastModifiedBy>
  <cp:revision>5</cp:revision>
  <dcterms:created xsi:type="dcterms:W3CDTF">2016-09-04T11:54:55Z</dcterms:created>
  <dcterms:modified xsi:type="dcterms:W3CDTF">2025-03-20T09:57:30Z</dcterms:modified>
</cp:coreProperties>
</file>

<file path=docProps/thumbnail.jpeg>
</file>